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3" r:id="rId4"/>
    <p:sldId id="266" r:id="rId5"/>
    <p:sldId id="260" r:id="rId6"/>
    <p:sldId id="259" r:id="rId7"/>
    <p:sldId id="262" r:id="rId8"/>
    <p:sldId id="261" r:id="rId9"/>
    <p:sldId id="258" r:id="rId10"/>
    <p:sldId id="257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prstClr val="black"/>
              </a:solidFill>
              <a:latin typeface="Trebuchet MS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prstClr val="white"/>
              </a:solidFill>
              <a:latin typeface="Trebuchet MS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black"/>
                </a:solidFill>
              </a:rPr>
              <a:pPr/>
              <a:t>19/09/2013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7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3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6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8B413F2-6849-4146-850E-CBC7ABFCF009}" type="datetimeFigureOut">
              <a:rPr lang="en-CA" smtClean="0">
                <a:solidFill>
                  <a:prstClr val="white"/>
                </a:solidFill>
              </a:rPr>
              <a:pPr/>
              <a:t>19/09/2013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BD54AD0-130E-4DE6-B1F1-0F015FA9E25D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3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815588"/>
          </a:xfrm>
        </p:spPr>
        <p:txBody>
          <a:bodyPr>
            <a:normAutofit/>
          </a:bodyPr>
          <a:lstStyle/>
          <a:p>
            <a:r>
              <a:rPr lang="en-CA" b="1" dirty="0" smtClean="0"/>
              <a:t>How to manage your food resources so you don’t waste food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#1</a:t>
            </a:r>
            <a:br>
              <a:rPr lang="en-CA" dirty="0" smtClean="0"/>
            </a:br>
            <a:r>
              <a:rPr lang="en-CA" dirty="0" smtClean="0"/>
              <a:t>Scratch Cooking 101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849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Fin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 sli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3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31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4755673"/>
            <a:ext cx="74704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 waste hurts your budget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1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abundant harvest are goo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0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Family Preferen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3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Need for equipmen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9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Fermentation Helps preserve the harves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40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penultima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3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Webinar #1 Scratch Cooking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#1 Scratch Cooking 101</dc:title>
  <dc:creator>joybilee farm</dc:creator>
  <cp:lastModifiedBy>joybilee farm</cp:lastModifiedBy>
  <cp:revision>2</cp:revision>
  <dcterms:created xsi:type="dcterms:W3CDTF">2013-09-19T22:00:32Z</dcterms:created>
  <dcterms:modified xsi:type="dcterms:W3CDTF">2013-09-19T22:14:28Z</dcterms:modified>
</cp:coreProperties>
</file>